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6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1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6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5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7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3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9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0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3F72-C3A3-47AD-A19A-45DCEED43A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716C-D0A9-421D-AB84-1D8E40E3D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67544" y="672371"/>
            <a:ext cx="80648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представляют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1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64" y="819200"/>
            <a:ext cx="3751731" cy="2813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836712"/>
            <a:ext cx="3894445" cy="2674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65" y="3702337"/>
            <a:ext cx="3751731" cy="2963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667" y="3729480"/>
            <a:ext cx="3951373" cy="2963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1520" y="14799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доме все для нас, сказка песни, и рассказ! Мы играем и поем дружно в садике </a:t>
            </a:r>
            <a:r>
              <a:rPr lang="ru-RU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ивем!</a:t>
            </a:r>
            <a:endParaRPr lang="ru-RU" sz="24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3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1" y="51017"/>
            <a:ext cx="3110343" cy="282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3329" y="168737"/>
            <a:ext cx="242990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8" y="4221088"/>
            <a:ext cx="3371864" cy="252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149080"/>
            <a:ext cx="3767865" cy="24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0" y="270572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</a:rPr>
              <a:t>Детский сад –это игрушки, куклы. машинки, смешные зверушки, самая вкусная манная каша! И веселая девочка Маша!!!</a:t>
            </a:r>
          </a:p>
        </p:txBody>
      </p:sp>
    </p:spTree>
    <p:extLst>
      <p:ext uri="{BB962C8B-B14F-4D97-AF65-F5344CB8AC3E}">
        <p14:creationId xmlns:p14="http://schemas.microsoft.com/office/powerpoint/2010/main" val="33138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36" y="332656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54790"/>
            <a:ext cx="2928327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32" y="4054529"/>
            <a:ext cx="3707904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272" y="2050725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01646"/>
            <a:ext cx="215356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48" y="2667921"/>
            <a:ext cx="2684212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131840" y="4403469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группа дружная, умная,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послушная,песни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распевальная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очень музыкальная!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8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619" y="3579176"/>
            <a:ext cx="2304256" cy="293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286" y="233291"/>
            <a:ext cx="3360372" cy="25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8" y="3486558"/>
            <a:ext cx="2247714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3291"/>
            <a:ext cx="332928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690" y="3638879"/>
            <a:ext cx="3581494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36787" y="233291"/>
            <a:ext cx="1927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Новый год! В Новый год веселится весь народ ну и мы не отстаем, тоже пляшем и поем!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9005">
            <a:off x="179512" y="445810"/>
            <a:ext cx="3096344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831">
            <a:off x="5580112" y="476672"/>
            <a:ext cx="3367072" cy="245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1134">
            <a:off x="323528" y="3639868"/>
            <a:ext cx="2952328" cy="254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3352">
            <a:off x="5292080" y="3950033"/>
            <a:ext cx="33443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19872" y="445810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сейчас всю группу нашу, всеми красками раскрашу пусть веселый наш портрет, улыбается  сто лет.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76745"/>
            <a:ext cx="2467552" cy="240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9" y="376746"/>
            <a:ext cx="2737436" cy="233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88" y="1340768"/>
            <a:ext cx="2872115" cy="233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63" y="3887078"/>
            <a:ext cx="3025469" cy="235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768980"/>
            <a:ext cx="32596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28432" y="4293096"/>
            <a:ext cx="271172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D60093"/>
                </a:solidFill>
              </a:rPr>
              <a:t>Мы сидим за столом</a:t>
            </a:r>
          </a:p>
          <a:p>
            <a:r>
              <a:rPr lang="ru-RU" sz="2400" b="1" i="1" dirty="0" smtClean="0">
                <a:solidFill>
                  <a:srgbClr val="D60093"/>
                </a:solidFill>
              </a:rPr>
              <a:t>И рисуем елочку,</a:t>
            </a:r>
          </a:p>
          <a:p>
            <a:pPr algn="ctr"/>
            <a:r>
              <a:rPr lang="ru-RU" sz="2400" b="1" i="1" dirty="0" smtClean="0">
                <a:solidFill>
                  <a:srgbClr val="D60093"/>
                </a:solidFill>
              </a:rPr>
              <a:t>Возле елочки дом, </a:t>
            </a:r>
          </a:p>
          <a:p>
            <a:r>
              <a:rPr lang="ru-RU" sz="2400" b="1" i="1" dirty="0" smtClean="0">
                <a:solidFill>
                  <a:srgbClr val="D60093"/>
                </a:solidFill>
              </a:rPr>
              <a:t> рядом гуляет телочка..</a:t>
            </a:r>
            <a:endParaRPr lang="ru-RU" sz="2400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879"/>
            <a:ext cx="2806887" cy="214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22157"/>
            <a:ext cx="2882720" cy="231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5" y="3471391"/>
            <a:ext cx="1964767" cy="322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79" y="3466308"/>
            <a:ext cx="1806218" cy="321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489112"/>
            <a:ext cx="1800200" cy="3090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9157"/>
            <a:ext cx="2069925" cy="246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0" y="2738999"/>
            <a:ext cx="889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правда! Ну чего же тут скрывать? Дети любят, очень любят рисовать…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1859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81859"/>
            <a:ext cx="2980818" cy="24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450" y="3794264"/>
            <a:ext cx="2381191" cy="284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9465"/>
            <a:ext cx="3022172" cy="226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739" y="207399"/>
            <a:ext cx="2925332" cy="219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330" y="4509119"/>
            <a:ext cx="2772156" cy="226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771800" y="262762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бумаге, на асфальте, на стене и в трамвае на окне!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27" y="174511"/>
            <a:ext cx="3655169" cy="233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250" y="278336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5" y="2852936"/>
            <a:ext cx="3903936" cy="267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88" y="2759967"/>
            <a:ext cx="3880768" cy="275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2027" y="5617894"/>
            <a:ext cx="800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 мы стихи и песни, в нашей группе дошколят, места нет для нас чудесней, чем любимый детский сад!</a:t>
            </a:r>
            <a:endParaRPr lang="ru-RU" sz="24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4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6166">
            <a:off x="279018" y="482253"/>
            <a:ext cx="3059786" cy="211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141">
            <a:off x="5537609" y="351950"/>
            <a:ext cx="2812403" cy="200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7414">
            <a:off x="488112" y="2959152"/>
            <a:ext cx="3108295" cy="233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739">
            <a:off x="5377403" y="2766368"/>
            <a:ext cx="3476147" cy="239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47864" y="332656"/>
            <a:ext cx="1944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,за чудо сад! Здесь не зреет виноград, здесь живут Маринки ,Кати и Данилки, а еще Дениски, Маши и Алиски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1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15616" y="1700808"/>
            <a:ext cx="7128792" cy="37856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росли и привыкали,</a:t>
            </a:r>
          </a:p>
          <a:p>
            <a:pPr algn="ctr"/>
            <a:r>
              <a:rPr lang="ru-RU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ни сколько не скучали…»</a:t>
            </a:r>
            <a:endParaRPr lang="ru-RU" sz="6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2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597" cy="68395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570353"/>
            <a:ext cx="2808311" cy="2138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82" y="72333"/>
            <a:ext cx="3168352" cy="227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8"/>
            <a:ext cx="2331787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38906"/>
            <a:ext cx="2160239" cy="373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07" y="4005064"/>
            <a:ext cx="5553347" cy="256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699792" y="2456892"/>
            <a:ext cx="3719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 Люблю свой детский сад, в нем полным -полно ребят,1.2.3.4.5 Жаль, что всех не сосчитать. Может сто А может двести хорошо когда мы вместе!</a:t>
            </a:r>
            <a:endParaRPr lang="ru-RU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1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2195736" y="764704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CC"/>
                </a:solidFill>
                <a:latin typeface="Monotype Corsiva" pitchFamily="66" charset="0"/>
              </a:rPr>
              <a:t>У нас жилось вам радостно ,</a:t>
            </a:r>
          </a:p>
          <a:p>
            <a:pPr algn="ctr"/>
            <a:r>
              <a:rPr lang="ru-RU" sz="4400" b="1" dirty="0" smtClean="0">
                <a:solidFill>
                  <a:srgbClr val="9900CC"/>
                </a:solidFill>
                <a:latin typeface="Monotype Corsiva" pitchFamily="66" charset="0"/>
              </a:rPr>
              <a:t>вы пели и играли . </a:t>
            </a:r>
          </a:p>
          <a:p>
            <a:pPr algn="ctr"/>
            <a:r>
              <a:rPr lang="ru-RU" sz="4400" b="1" dirty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9900CC"/>
                </a:solidFill>
                <a:latin typeface="Monotype Corsiva" pitchFamily="66" charset="0"/>
              </a:rPr>
              <a:t>И даже не заметили кода большими стали.</a:t>
            </a:r>
          </a:p>
        </p:txBody>
      </p:sp>
    </p:spTree>
    <p:extLst>
      <p:ext uri="{BB962C8B-B14F-4D97-AF65-F5344CB8AC3E}">
        <p14:creationId xmlns:p14="http://schemas.microsoft.com/office/powerpoint/2010/main" val="3163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9050">
            <a:off x="502405" y="1051426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2013">
            <a:off x="5680071" y="1396099"/>
            <a:ext cx="3043739" cy="228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0763">
            <a:off x="413792" y="3908169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4941168"/>
            <a:ext cx="5040560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Жили-были 100 ребят.</a:t>
            </a:r>
          </a:p>
          <a:p>
            <a:pPr algn="ctr"/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ходили в детский сад!!!!</a:t>
            </a:r>
            <a:endParaRPr lang="ru-RU" sz="32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548680"/>
            <a:ext cx="4808148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Топотушки</a:t>
            </a:r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,начало….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730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1891"/>
            <a:ext cx="27432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81891"/>
            <a:ext cx="48768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71" y="306896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63" y="404664"/>
            <a:ext cx="230425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4273"/>
            <a:ext cx="3805920" cy="225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924944"/>
            <a:ext cx="3589896" cy="243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75" y="4143241"/>
            <a:ext cx="3744416" cy="238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1220" y="204273"/>
            <a:ext cx="2302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моей подружкой Томой вместе ходим в детский сад. Это вам не то что дома, это школа </a:t>
            </a:r>
            <a:r>
              <a:rPr lang="ru-RU" sz="28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малышат</a:t>
            </a:r>
            <a:r>
              <a:rPr lang="ru-RU" sz="2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9" y="562278"/>
            <a:ext cx="24482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684" y="332656"/>
            <a:ext cx="276225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9" y="3717032"/>
            <a:ext cx="4022576" cy="25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5761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41596" y="5136232"/>
            <a:ext cx="4714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Здесь мы делаем зарядку. Ложкой правильно едим, приучаемся к порядку .детский сад-необходим!!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12" y="229211"/>
            <a:ext cx="3120345" cy="234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77" y="189605"/>
            <a:ext cx="2016224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5248"/>
            <a:ext cx="3112295" cy="233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53" y="2854289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152" y="2875175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9551" y="5464527"/>
            <a:ext cx="829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в садике живут. здесь играют и поют. здесь друзей себе находят на прогулку вместе ходят!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7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775"/>
            <a:ext cx="27363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03102"/>
            <a:ext cx="2329776" cy="30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58" y="3861048"/>
            <a:ext cx="355363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39" y="3501008"/>
            <a:ext cx="2571750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45691" y="166109"/>
            <a:ext cx="2482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детском садике .детишки ,все такие шалунишки! На прогулку вышли дети и несется с горки Петя!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3600400" cy="2866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657879"/>
            <a:ext cx="2326316" cy="2919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483">
            <a:off x="418636" y="3693019"/>
            <a:ext cx="2258053" cy="2919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1092">
            <a:off x="6516477" y="3736202"/>
            <a:ext cx="2325167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511022" y="548680"/>
            <a:ext cx="4165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,а в праздник детский сад,, вам устроит маскарад, в красочных нарядах мы кружится рады!!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9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372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Пользователь Windows</cp:lastModifiedBy>
  <cp:revision>38</cp:revision>
  <dcterms:created xsi:type="dcterms:W3CDTF">2020-03-31T15:31:33Z</dcterms:created>
  <dcterms:modified xsi:type="dcterms:W3CDTF">2020-06-04T08:38:07Z</dcterms:modified>
</cp:coreProperties>
</file>